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6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16/05/2014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9688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16/05/2014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0244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16/05/2014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557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16/05/2014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885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16/05/2014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752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16/05/2014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253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16/05/2014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0888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16/05/2014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446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16/05/2014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458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16/05/2014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8971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16/05/2014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4652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845C-D8DA-417A-BE27-ECF3BE0E33B4}" type="datetimeFigureOut">
              <a:rPr lang="es-ES" smtClean="0"/>
              <a:pPr/>
              <a:t>16/05/2014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2819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1964" y="1196752"/>
            <a:ext cx="7772400" cy="1470025"/>
          </a:xfrm>
        </p:spPr>
        <p:txBody>
          <a:bodyPr>
            <a:noAutofit/>
          </a:bodyPr>
          <a:lstStyle/>
          <a:p>
            <a:r>
              <a:rPr lang="es-ES" sz="8800" dirty="0" smtClean="0">
                <a:latin typeface="Algerian" pitchFamily="82" charset="0"/>
              </a:rPr>
              <a:t>MY </a:t>
            </a:r>
            <a:r>
              <a:rPr lang="es-ES" sz="8800" dirty="0" smtClean="0">
                <a:latin typeface="Algerian" pitchFamily="82" charset="0"/>
              </a:rPr>
              <a:t>LIFE, my family and my Friends</a:t>
            </a:r>
            <a:endParaRPr lang="es-ES" sz="8800" dirty="0">
              <a:latin typeface="Algerian" pitchFamily="82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1964" y="3800932"/>
            <a:ext cx="74751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parajita" pitchFamily="34" charset="0"/>
                <a:cs typeface="Aparajita" pitchFamily="34" charset="0"/>
              </a:rPr>
              <a:t>Kate Alyssa Dela Rosa</a:t>
            </a:r>
            <a:endParaRPr lang="es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7 Imagen" descr="row-of-hear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33925"/>
            <a:ext cx="914400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45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en-US" dirty="0" smtClean="0"/>
              <a:t>MI FAMILIA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07704" y="54868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Ellos son la </a:t>
            </a:r>
            <a:r>
              <a:rPr lang="en-US" dirty="0" smtClean="0"/>
              <a:t>alegría </a:t>
            </a:r>
            <a:r>
              <a:rPr lang="en-US" dirty="0" smtClean="0"/>
              <a:t>de mi vida</a:t>
            </a:r>
            <a:endParaRPr lang="es-ES" dirty="0"/>
          </a:p>
        </p:txBody>
      </p:sp>
      <p:pic>
        <p:nvPicPr>
          <p:cNvPr id="5" name="4 Imagen" descr="10015164_765815806770364_920228951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96753"/>
            <a:ext cx="9144000" cy="566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pizap.com140018772118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57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Son parte importante en mi vida, ellos me ayudan a tomar mejor </a:t>
            </a:r>
            <a:r>
              <a:rPr lang="en-US" dirty="0" smtClean="0"/>
              <a:t>mis decisiones</a:t>
            </a:r>
            <a:r>
              <a:rPr lang="en-US" dirty="0" smtClean="0"/>
              <a:t>, me </a:t>
            </a:r>
            <a:r>
              <a:rPr lang="en-US" dirty="0" smtClean="0"/>
              <a:t>acompañan </a:t>
            </a:r>
            <a:r>
              <a:rPr lang="en-US" dirty="0" smtClean="0"/>
              <a:t>en los momentos lindos, agradables y divertidos.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idx="1"/>
          </p:nvPr>
        </p:nvSpPr>
        <p:spPr>
          <a:xfrm>
            <a:off x="3203848" y="188640"/>
            <a:ext cx="7309955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Nací en Filipinas, en </a:t>
            </a:r>
            <a:r>
              <a:rPr lang="es-ES" sz="3600" b="1" i="1" dirty="0" smtClean="0">
                <a:latin typeface="Centaur" pitchFamily="18" charset="0"/>
                <a:ea typeface="BatangChe" pitchFamily="49" charset="-127"/>
              </a:rPr>
              <a:t>Batangas. </a:t>
            </a:r>
          </a:p>
          <a:p>
            <a:pPr marL="0" indent="0">
              <a:buNone/>
            </a:pPr>
            <a:r>
              <a:rPr lang="es-ES" sz="3600" b="1" i="1" dirty="0" smtClean="0">
                <a:latin typeface="Centaur" pitchFamily="18" charset="0"/>
                <a:ea typeface="BatangChe" pitchFamily="49" charset="-127"/>
              </a:rPr>
              <a:t>Nací </a:t>
            </a:r>
            <a:r>
              <a:rPr lang="es-ES" sz="3600" b="1" i="1" dirty="0" smtClean="0">
                <a:latin typeface="Centaur" pitchFamily="18" charset="0"/>
                <a:ea typeface="BatangChe" pitchFamily="49" charset="-127"/>
              </a:rPr>
              <a:t>e</a:t>
            </a:r>
            <a:r>
              <a:rPr lang="es-ES" sz="3600" b="1" i="1" dirty="0" smtClean="0">
                <a:latin typeface="Centaur" pitchFamily="18" charset="0"/>
                <a:ea typeface="BatangChe" pitchFamily="49" charset="-127"/>
              </a:rPr>
              <a:t>l día veintiséis </a:t>
            </a:r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de marzo de </a:t>
            </a:r>
            <a:endParaRPr lang="es-ES" sz="3600" b="1" i="1" dirty="0" smtClean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r>
              <a:rPr lang="es-ES" sz="3600" b="1" i="1" dirty="0" smtClean="0">
                <a:latin typeface="Centaur" pitchFamily="18" charset="0"/>
                <a:ea typeface="BatangChe" pitchFamily="49" charset="-127"/>
              </a:rPr>
              <a:t>mil </a:t>
            </a:r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novecientos </a:t>
            </a:r>
            <a:r>
              <a:rPr lang="es-ES" sz="3600" b="1" i="1" dirty="0" smtClean="0">
                <a:latin typeface="Centaur" pitchFamily="18" charset="0"/>
                <a:ea typeface="BatangChe" pitchFamily="49" charset="-127"/>
              </a:rPr>
              <a:t>noventa </a:t>
            </a:r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y nueve.  </a:t>
            </a:r>
          </a:p>
          <a:p>
            <a:pPr marL="0" indent="0">
              <a:buNone/>
            </a:pPr>
            <a:endParaRPr lang="es-ES" sz="2400" b="1" i="1" dirty="0" smtClean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 smtClean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 smtClean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 smtClean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 smtClean="0">
              <a:latin typeface="Centaur" pitchFamily="18" charset="0"/>
              <a:ea typeface="BatangChe" pitchFamily="49" charset="-127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152" y="-31173"/>
            <a:ext cx="3161991" cy="3820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173676"/>
            <a:ext cx="3779912" cy="458112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-30152" y="3323614"/>
            <a:ext cx="55446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3600" b="1" i="1" dirty="0">
              <a:latin typeface="Centaur" pitchFamily="18" charset="0"/>
              <a:ea typeface="BatangChe" pitchFamily="49" charset="-127"/>
            </a:endParaRPr>
          </a:p>
          <a:p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Nací en un hospital que se llama Reyes. </a:t>
            </a:r>
          </a:p>
          <a:p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Estaban mi padre, mis dos hermanos, </a:t>
            </a:r>
          </a:p>
          <a:p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mis tíos y tías y mis primos.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281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2052736" y="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220000"/>
              </a:lnSpc>
              <a:buNone/>
            </a:pPr>
            <a:r>
              <a:rPr lang="es-ES" sz="8600" dirty="0">
                <a:latin typeface="Agency FB" pitchFamily="34" charset="0"/>
              </a:rPr>
              <a:t>En esta foto tenía </a:t>
            </a:r>
            <a:r>
              <a:rPr lang="es-ES" sz="8600" dirty="0" smtClean="0">
                <a:latin typeface="Agency FB" pitchFamily="34" charset="0"/>
              </a:rPr>
              <a:t>1 </a:t>
            </a:r>
            <a:r>
              <a:rPr lang="es-ES" sz="8600" dirty="0">
                <a:latin typeface="Agency FB" pitchFamily="34" charset="0"/>
              </a:rPr>
              <a:t>año.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De </a:t>
            </a:r>
            <a:r>
              <a:rPr lang="es-ES" sz="8600" dirty="0">
                <a:latin typeface="Agency FB" pitchFamily="34" charset="0"/>
              </a:rPr>
              <a:t>pequeña era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gordita</a:t>
            </a:r>
            <a:r>
              <a:rPr lang="es-ES" sz="8600" dirty="0">
                <a:latin typeface="Agency FB" pitchFamily="34" charset="0"/>
              </a:rPr>
              <a:t>. Esta foto la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sacó </a:t>
            </a:r>
            <a:r>
              <a:rPr lang="es-ES" sz="8600" dirty="0">
                <a:latin typeface="Agency FB" pitchFamily="34" charset="0"/>
              </a:rPr>
              <a:t>mi hermano. 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Tengo </a:t>
            </a:r>
            <a:r>
              <a:rPr lang="es-ES" sz="8600" dirty="0">
                <a:latin typeface="Agency FB" pitchFamily="34" charset="0"/>
              </a:rPr>
              <a:t>en mis manos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la </a:t>
            </a:r>
            <a:r>
              <a:rPr lang="es-ES" sz="8600" dirty="0">
                <a:latin typeface="Agency FB" pitchFamily="34" charset="0"/>
              </a:rPr>
              <a:t>fotografía de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mis </a:t>
            </a:r>
            <a:r>
              <a:rPr lang="es-ES" sz="8600" dirty="0">
                <a:latin typeface="Agency FB" pitchFamily="34" charset="0"/>
              </a:rPr>
              <a:t>padres, mi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madre </a:t>
            </a:r>
            <a:r>
              <a:rPr lang="es-ES" sz="8600" dirty="0">
                <a:latin typeface="Agency FB" pitchFamily="34" charset="0"/>
              </a:rPr>
              <a:t>me dijo que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cuando  </a:t>
            </a:r>
            <a:r>
              <a:rPr lang="es-ES" sz="8600" dirty="0">
                <a:latin typeface="Agency FB" pitchFamily="34" charset="0"/>
              </a:rPr>
              <a:t>veía la foto me reía. </a:t>
            </a:r>
          </a:p>
          <a:p>
            <a:pPr marL="514350" indent="-514350">
              <a:buNone/>
            </a:pPr>
            <a:endParaRPr lang="en-US" dirty="0" smtClean="0">
              <a:latin typeface="Agency FB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123" y="-963488"/>
            <a:ext cx="5185265" cy="74340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2948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27784" y="0"/>
            <a:ext cx="8229600" cy="458112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es-ES" sz="9800" dirty="0">
                <a:latin typeface="Kristen ITC" pitchFamily="66" charset="0"/>
              </a:rPr>
              <a:t>En esta foto estaba con mi </a:t>
            </a:r>
            <a:endParaRPr lang="es-ES" sz="9800" dirty="0" smtClean="0">
              <a:latin typeface="Kristen ITC" pitchFamily="66" charset="0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s-ES" sz="9800" dirty="0" smtClean="0">
                <a:latin typeface="Kristen ITC" pitchFamily="66" charset="0"/>
              </a:rPr>
              <a:t>tío  que </a:t>
            </a:r>
            <a:r>
              <a:rPr lang="es-ES" sz="9800" dirty="0">
                <a:latin typeface="Kristen ITC" pitchFamily="66" charset="0"/>
              </a:rPr>
              <a:t>se llama Dennis.  </a:t>
            </a:r>
            <a:endParaRPr lang="es-ES" sz="9800" dirty="0" smtClean="0">
              <a:latin typeface="Kristen ITC" pitchFamily="66" charset="0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s-ES" sz="9800" dirty="0" smtClean="0">
                <a:latin typeface="Kristen ITC" pitchFamily="66" charset="0"/>
              </a:rPr>
              <a:t>El </a:t>
            </a:r>
            <a:r>
              <a:rPr lang="es-ES" sz="9800" dirty="0">
                <a:latin typeface="Kristen ITC" pitchFamily="66" charset="0"/>
              </a:rPr>
              <a:t>tío </a:t>
            </a:r>
            <a:r>
              <a:rPr lang="es-ES" sz="9800" dirty="0" smtClean="0">
                <a:latin typeface="Kristen ITC" pitchFamily="66" charset="0"/>
              </a:rPr>
              <a:t>Dennis </a:t>
            </a:r>
            <a:r>
              <a:rPr lang="es-ES" sz="9800" dirty="0">
                <a:latin typeface="Kristen ITC" pitchFamily="66" charset="0"/>
              </a:rPr>
              <a:t>es mi </a:t>
            </a:r>
            <a:r>
              <a:rPr lang="es-ES" sz="9800" dirty="0" smtClean="0">
                <a:latin typeface="Kristen ITC" pitchFamily="66" charset="0"/>
              </a:rPr>
              <a:t>tío 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es-ES" sz="9800" dirty="0" smtClean="0">
                <a:latin typeface="Kristen ITC" pitchFamily="66" charset="0"/>
              </a:rPr>
              <a:t>favorito</a:t>
            </a:r>
            <a:r>
              <a:rPr lang="es-ES" sz="9800" dirty="0">
                <a:latin typeface="Kristen ITC" pitchFamily="66" charset="0"/>
              </a:rPr>
              <a:t>, </a:t>
            </a:r>
            <a:r>
              <a:rPr lang="es-ES" sz="9800" dirty="0" smtClean="0">
                <a:latin typeface="Kristen ITC" pitchFamily="66" charset="0"/>
              </a:rPr>
              <a:t>él </a:t>
            </a:r>
            <a:r>
              <a:rPr lang="es-ES" sz="9800" dirty="0">
                <a:latin typeface="Kristen ITC" pitchFamily="66" charset="0"/>
              </a:rPr>
              <a:t>fue el </a:t>
            </a:r>
            <a:r>
              <a:rPr lang="es-ES" sz="9800" dirty="0" smtClean="0">
                <a:latin typeface="Kristen ITC" pitchFamily="66" charset="0"/>
              </a:rPr>
              <a:t>que me 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es-ES" sz="9800" dirty="0" smtClean="0">
                <a:latin typeface="Kristen ITC" pitchFamily="66" charset="0"/>
              </a:rPr>
              <a:t>puso el </a:t>
            </a:r>
            <a:r>
              <a:rPr lang="es-ES" sz="9800" dirty="0">
                <a:latin typeface="Kristen ITC" pitchFamily="66" charset="0"/>
              </a:rPr>
              <a:t>nombre de Kate. </a:t>
            </a:r>
            <a:endParaRPr lang="es-ES" sz="9800" dirty="0" smtClean="0">
              <a:latin typeface="Kristen ITC" pitchFamily="66" charset="0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s-ES" sz="9800" dirty="0" smtClean="0">
                <a:latin typeface="Kristen ITC" pitchFamily="66" charset="0"/>
              </a:rPr>
              <a:t>Es </a:t>
            </a:r>
            <a:r>
              <a:rPr lang="es-ES" sz="9800" dirty="0">
                <a:latin typeface="Kristen ITC" pitchFamily="66" charset="0"/>
              </a:rPr>
              <a:t>el </a:t>
            </a:r>
            <a:r>
              <a:rPr lang="es-ES" sz="9800" dirty="0" smtClean="0">
                <a:latin typeface="Kristen ITC" pitchFamily="66" charset="0"/>
              </a:rPr>
              <a:t>hermano </a:t>
            </a:r>
            <a:r>
              <a:rPr lang="es-ES" sz="9800" dirty="0">
                <a:latin typeface="Kristen ITC" pitchFamily="66" charset="0"/>
              </a:rPr>
              <a:t>de mi madre.</a:t>
            </a:r>
          </a:p>
          <a:p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3697595" cy="5301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5179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2196752" y="141277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dirty="0">
                <a:latin typeface="Centaur" pitchFamily="18" charset="0"/>
              </a:rPr>
              <a:t>En esta foto es la </a:t>
            </a:r>
            <a:endParaRPr lang="es-ES" dirty="0" smtClean="0">
              <a:latin typeface="Centaur" pitchFamily="18" charset="0"/>
            </a:endParaRPr>
          </a:p>
          <a:p>
            <a:pPr marL="0" indent="0" algn="ctr">
              <a:buNone/>
            </a:pPr>
            <a:r>
              <a:rPr lang="es-ES" dirty="0" smtClean="0">
                <a:latin typeface="Centaur" pitchFamily="18" charset="0"/>
              </a:rPr>
              <a:t>primera vez </a:t>
            </a:r>
            <a:r>
              <a:rPr lang="es-ES" dirty="0">
                <a:latin typeface="Centaur" pitchFamily="18" charset="0"/>
              </a:rPr>
              <a:t>que fui al </a:t>
            </a:r>
            <a:endParaRPr lang="es-ES" dirty="0" smtClean="0">
              <a:latin typeface="Centaur" pitchFamily="18" charset="0"/>
            </a:endParaRPr>
          </a:p>
          <a:p>
            <a:pPr marL="0" indent="0" algn="ctr">
              <a:buNone/>
            </a:pPr>
            <a:r>
              <a:rPr lang="es-ES" dirty="0" smtClean="0">
                <a:latin typeface="Centaur" pitchFamily="18" charset="0"/>
              </a:rPr>
              <a:t>colegio</a:t>
            </a:r>
            <a:r>
              <a:rPr lang="es-ES" dirty="0">
                <a:latin typeface="Centaur" pitchFamily="18" charset="0"/>
              </a:rPr>
              <a:t>. </a:t>
            </a:r>
            <a:r>
              <a:rPr lang="es-ES" dirty="0" smtClean="0">
                <a:latin typeface="Centaur" pitchFamily="18" charset="0"/>
              </a:rPr>
              <a:t>Estaba muy </a:t>
            </a:r>
          </a:p>
          <a:p>
            <a:pPr marL="0" indent="0" algn="ctr">
              <a:buNone/>
            </a:pPr>
            <a:r>
              <a:rPr lang="es-ES" dirty="0" smtClean="0">
                <a:latin typeface="Centaur" pitchFamily="18" charset="0"/>
              </a:rPr>
              <a:t>feliz </a:t>
            </a:r>
            <a:r>
              <a:rPr lang="es-ES" dirty="0">
                <a:latin typeface="Centaur" pitchFamily="18" charset="0"/>
              </a:rPr>
              <a:t>porque era </a:t>
            </a:r>
            <a:r>
              <a:rPr lang="es-ES" dirty="0" smtClean="0">
                <a:latin typeface="Centaur" pitchFamily="18" charset="0"/>
              </a:rPr>
              <a:t>la </a:t>
            </a:r>
          </a:p>
          <a:p>
            <a:pPr marL="0" indent="0" algn="ctr">
              <a:buNone/>
            </a:pPr>
            <a:r>
              <a:rPr lang="es-ES" dirty="0" smtClean="0">
                <a:latin typeface="Centaur" pitchFamily="18" charset="0"/>
              </a:rPr>
              <a:t>primera </a:t>
            </a:r>
            <a:r>
              <a:rPr lang="es-ES" dirty="0">
                <a:latin typeface="Centaur" pitchFamily="18" charset="0"/>
              </a:rPr>
              <a:t>vez que me </a:t>
            </a:r>
            <a:endParaRPr lang="es-ES" dirty="0" smtClean="0">
              <a:latin typeface="Centaur" pitchFamily="18" charset="0"/>
            </a:endParaRPr>
          </a:p>
          <a:p>
            <a:pPr marL="0" indent="0" algn="ctr">
              <a:buNone/>
            </a:pPr>
            <a:r>
              <a:rPr lang="es-ES" dirty="0" smtClean="0">
                <a:latin typeface="Centaur" pitchFamily="18" charset="0"/>
              </a:rPr>
              <a:t>ponía </a:t>
            </a:r>
            <a:r>
              <a:rPr lang="es-ES" dirty="0">
                <a:latin typeface="Centaur" pitchFamily="18" charset="0"/>
              </a:rPr>
              <a:t>un uniforme.  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0"/>
            <a:ext cx="514350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919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99792" y="105273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ES" sz="2600" dirty="0">
                <a:latin typeface="Agency FB" pitchFamily="34" charset="0"/>
              </a:rPr>
              <a:t>En esta foto había conocido a una chica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que </a:t>
            </a:r>
            <a:r>
              <a:rPr lang="es-ES" sz="2600" dirty="0">
                <a:latin typeface="Agency FB" pitchFamily="34" charset="0"/>
              </a:rPr>
              <a:t>era </a:t>
            </a:r>
            <a:r>
              <a:rPr lang="es-ES" sz="2600" dirty="0" smtClean="0">
                <a:latin typeface="Agency FB" pitchFamily="34" charset="0"/>
              </a:rPr>
              <a:t>muy </a:t>
            </a:r>
            <a:r>
              <a:rPr lang="es-ES" sz="2600" dirty="0">
                <a:latin typeface="Agency FB" pitchFamily="34" charset="0"/>
              </a:rPr>
              <a:t>maja que se llama Paula.  Con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el </a:t>
            </a:r>
            <a:r>
              <a:rPr lang="es-ES" sz="2600" dirty="0">
                <a:latin typeface="Agency FB" pitchFamily="34" charset="0"/>
              </a:rPr>
              <a:t>tiempo nos </a:t>
            </a:r>
            <a:r>
              <a:rPr lang="es-ES" sz="2600" dirty="0" smtClean="0">
                <a:latin typeface="Agency FB" pitchFamily="34" charset="0"/>
              </a:rPr>
              <a:t>convertimos </a:t>
            </a:r>
            <a:r>
              <a:rPr lang="es-ES" sz="2600" dirty="0">
                <a:latin typeface="Agency FB" pitchFamily="34" charset="0"/>
              </a:rPr>
              <a:t>en las mejores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amigas </a:t>
            </a:r>
            <a:r>
              <a:rPr lang="es-ES" sz="2600" dirty="0">
                <a:latin typeface="Agency FB" pitchFamily="34" charset="0"/>
              </a:rPr>
              <a:t>hasta hoy en </a:t>
            </a:r>
            <a:r>
              <a:rPr lang="es-ES" sz="2600" dirty="0" smtClean="0">
                <a:latin typeface="Agency FB" pitchFamily="34" charset="0"/>
              </a:rPr>
              <a:t>día. En </a:t>
            </a:r>
            <a:r>
              <a:rPr lang="es-ES" sz="2600" dirty="0">
                <a:latin typeface="Agency FB" pitchFamily="34" charset="0"/>
              </a:rPr>
              <a:t>la actualidad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seguimos hablando</a:t>
            </a:r>
            <a:r>
              <a:rPr lang="es-ES" sz="2600" dirty="0">
                <a:latin typeface="Agency FB" pitchFamily="34" charset="0"/>
              </a:rPr>
              <a:t>, </a:t>
            </a:r>
            <a:r>
              <a:rPr lang="es-ES" sz="2600" dirty="0" smtClean="0">
                <a:latin typeface="Agency FB" pitchFamily="34" charset="0"/>
              </a:rPr>
              <a:t>nos </a:t>
            </a:r>
            <a:r>
              <a:rPr lang="es-ES" sz="2600" dirty="0">
                <a:latin typeface="Agency FB" pitchFamily="34" charset="0"/>
              </a:rPr>
              <a:t>contamos secretos, 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hemos </a:t>
            </a:r>
            <a:r>
              <a:rPr lang="es-ES" sz="2600" dirty="0">
                <a:latin typeface="Agency FB" pitchFamily="34" charset="0"/>
              </a:rPr>
              <a:t>compartido </a:t>
            </a:r>
            <a:r>
              <a:rPr lang="es-ES" sz="2600" dirty="0" smtClean="0">
                <a:latin typeface="Agency FB" pitchFamily="34" charset="0"/>
              </a:rPr>
              <a:t>sonrisas </a:t>
            </a:r>
            <a:r>
              <a:rPr lang="es-ES" sz="2600" dirty="0">
                <a:latin typeface="Agency FB" pitchFamily="34" charset="0"/>
              </a:rPr>
              <a:t>y lágrimas a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través del </a:t>
            </a:r>
            <a:r>
              <a:rPr lang="es-ES" sz="2600" dirty="0" err="1" smtClean="0">
                <a:latin typeface="Agency FB" pitchFamily="34" charset="0"/>
              </a:rPr>
              <a:t>Skype</a:t>
            </a:r>
            <a:r>
              <a:rPr lang="es-ES" sz="2600" dirty="0" smtClean="0">
                <a:latin typeface="Agency FB" pitchFamily="34" charset="0"/>
              </a:rPr>
              <a:t>. Ella es como </a:t>
            </a:r>
            <a:r>
              <a:rPr lang="es-ES" sz="2600" dirty="0">
                <a:latin typeface="Agency FB" pitchFamily="34" charset="0"/>
              </a:rPr>
              <a:t>mi hermana,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la </a:t>
            </a:r>
            <a:r>
              <a:rPr lang="es-ES" sz="2600" dirty="0">
                <a:latin typeface="Agency FB" pitchFamily="34" charset="0"/>
              </a:rPr>
              <a:t>amo muchísimo más que mi vida.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99992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2008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8864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En esta foto las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prendas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que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llevo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son especiales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porque se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usan cuando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se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termina </a:t>
            </a: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la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educación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primaria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. En la </a:t>
            </a: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cabeza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también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llevo un </a:t>
            </a: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birrete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que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es propio de </a:t>
            </a: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las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graduaciones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universitarias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pero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en Filipinas se utiliza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también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al acabar cada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etapa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educativa.  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679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27784" y="134076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ES" dirty="0">
                <a:latin typeface="Andalus" pitchFamily="18" charset="-78"/>
                <a:cs typeface="Andalus" pitchFamily="18" charset="-78"/>
              </a:rPr>
              <a:t>En esta otra foto estoy con mi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madre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en una piscina que se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llama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Los baños. Aquí yo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tendría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unos tres años y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detrás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de nosotras se ven los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toboganes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de una de las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piscinas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del club donde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estábamos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. Y luego me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bañé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con mi familia. 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27984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055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31754" y="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Me gustaba mucho participar en las asambleas </a:t>
            </a:r>
            <a:r>
              <a:rPr lang="en-US" dirty="0" smtClean="0"/>
              <a:t>y eventos </a:t>
            </a:r>
            <a:r>
              <a:rPr lang="en-US" dirty="0" smtClean="0"/>
              <a:t>escolares. </a:t>
            </a:r>
            <a:endParaRPr lang="es-ES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4075">
            <a:off x="313274" y="3000940"/>
            <a:ext cx="2715766" cy="36210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2834">
            <a:off x="5604900" y="2132856"/>
            <a:ext cx="3543858" cy="47251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838" y="1916832"/>
            <a:ext cx="3275856" cy="44371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370</Words>
  <Application>Microsoft Office PowerPoint</Application>
  <PresentationFormat>Presentación en pantalla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MY LIFE, my family and my Friends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MI FAMILIA 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LIFE </dc:title>
  <dc:creator>Artaza Romo Ikaslea</dc:creator>
  <cp:lastModifiedBy>Artaza Romo Ikaslea</cp:lastModifiedBy>
  <cp:revision>16</cp:revision>
  <dcterms:created xsi:type="dcterms:W3CDTF">2014-05-15T10:23:05Z</dcterms:created>
  <dcterms:modified xsi:type="dcterms:W3CDTF">2014-05-16T07:16:16Z</dcterms:modified>
</cp:coreProperties>
</file>